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57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7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7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9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E5AF9-EF22-42B8-BA59-DE30B15C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IN" sz="21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 District Education Association’s</a:t>
            </a:r>
          </a:p>
          <a:p>
            <a:pPr marL="0" indent="0" algn="ctr">
              <a:buNone/>
            </a:pPr>
            <a:r>
              <a:rPr lang="en-IN" sz="2600" b="1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IN" sz="2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b="1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Ramkrishna</a:t>
            </a:r>
            <a:r>
              <a:rPr lang="en-IN" sz="2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Arts, Commerce And Science College, Akurdi </a:t>
            </a:r>
          </a:p>
          <a:p>
            <a:pPr marL="0" indent="0" algn="ctr">
              <a:buNone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DBT-STAR COLLEGE SCHEME</a:t>
            </a:r>
            <a:endParaRPr lang="en-I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 Lecture ON</a:t>
            </a:r>
          </a:p>
          <a:p>
            <a:pPr marL="0" indent="0" algn="ctr">
              <a:buNone/>
            </a:pPr>
            <a:r>
              <a:rPr lang="en-I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IN" sz="3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Fingerprinting</a:t>
            </a:r>
          </a:p>
          <a:p>
            <a:pPr marL="0" indent="0" algn="ctr">
              <a:buNone/>
            </a:pPr>
            <a:r>
              <a:rPr lang="en-IN" sz="24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I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N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IN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Yogesh </a:t>
            </a:r>
            <a:r>
              <a:rPr lang="en-IN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Shouche</a:t>
            </a:r>
            <a:endParaRPr lang="en-IN" sz="3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Scientist- G </a:t>
            </a:r>
            <a:endParaRPr lang="en-IN" sz="32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Centre for Cell Science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en-IN" sz="1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endParaRPr lang="en-IN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Zoology</a:t>
            </a:r>
            <a:r>
              <a:rPr lang="en-IN" sz="1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 marL="0" indent="0">
              <a:buNone/>
            </a:pPr>
            <a:r>
              <a:rPr lang="en-IN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I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Date- 06/09/2018                  Time: 12.00 Noon                   Venue- Hall No.-66</a:t>
            </a:r>
          </a:p>
          <a:p>
            <a:pPr marL="0" indent="0">
              <a:buNone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endParaRPr lang="en-IN" sz="19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F33BF-7DB8-4CE7-87E0-A4D6E9A3F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" y="0"/>
            <a:ext cx="985631" cy="87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576586"/>
            <a:ext cx="2514600" cy="176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438401"/>
            <a:ext cx="1905000" cy="2362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5562600"/>
            <a:ext cx="9144000" cy="1295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Morey Rashmi                                 </a:t>
            </a:r>
            <a:r>
              <a:rPr lang="en-I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Shaikh A.A.                        </a:t>
            </a:r>
            <a:r>
              <a:rPr lang="en-I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M.G. </a:t>
            </a:r>
            <a:r>
              <a:rPr lang="en-I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Chaskar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Overall coordinator                                        </a:t>
            </a:r>
            <a:r>
              <a:rPr lang="en-IN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  Zoology                                     </a:t>
            </a:r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</a:p>
          <a:p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DBT-Star college scheme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731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66</TotalTime>
  <Words>87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Droplet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Mr. Khandagale</cp:lastModifiedBy>
  <cp:revision>28</cp:revision>
  <dcterms:created xsi:type="dcterms:W3CDTF">2006-08-16T00:00:00Z</dcterms:created>
  <dcterms:modified xsi:type="dcterms:W3CDTF">2018-09-05T09:43:58Z</dcterms:modified>
</cp:coreProperties>
</file>